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x="13258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21.21, Lowest: 17.27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18.80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557.00, Lowest: 324.00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454.67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9,752.43, Lowest: 6,337.10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8,446.69</a:t>
            </a:r>
          </a:p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8" name="Picture 7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330.00, Priority 1: 557.00, Priority 2: 1,161.00, Priority 3: 172.00, Priority 4: 667.00, Priority 5: 1,326.00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percentages: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7.83%, Priority 1: 13.22%, Priority 2: 27.56%, Priority 3: 4.08%, Priority 4: 15.83%, Priority 5: 31.47%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11.20, Lowest: 9.99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10.61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144.00, Lowest: 97.00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124.67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1,480.77, Lowest: 1,032.65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1,324.58</a:t>
            </a:r>
          </a:p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2.16 % and the percentage change between the last 2 months: -2.02%.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2.17 % and the percentage change between the last 2 months: -5.26%.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2.90, Lowest: 1.74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2.31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292.00, Lowest: 221.00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261.83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750.29, Lowest: 420.39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602.97</a:t>
            </a:r>
          </a:p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2.68 % and the percentage change between the last 2 months: -7.6%.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2.81 % and the percentage change between the last 2 months: -4.3%.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1.14, Lowest: 0.48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0.85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113.00, Lowest: 78.00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83.83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93.23, Lowest: 45.17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70.52</a:t>
            </a:r>
          </a:p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2.47 % and the percentage change between the last 2 months: 8.69%.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2.77 % and the percentage change between the last 2 months: 31.9%.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2.21, Lowest: 1.05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1.39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127.00, Lowest: 71.00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95.00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247.87, Lowest: 88.90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132.33</a:t>
            </a:r>
          </a:p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2.69 % and the percentage change between the last 2 months: -11.41%.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2.7 % and the percentage change between the last 2 months: -20.23%.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8" name="Picture 7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56.37, Priority 1: 1,433.60, Priority 2: 617.30, Priority 3: 87.23, Priority 4: 118.97, Priority 5: 134.80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percentages: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2.3%, Priority 1: 58.56%, Priority 2: 25.21%, Priority 3: 3.56%, Priority 4: 4.86%, Priority 5: 5.51%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2.5 % and the percentage change between the last 2 months: 0.79%.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2.75 % and the percentage change between the last 2 months: 3.48%.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8" name="Picture 7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33.00, Priority 1: 143.00, Priority 2: 255.00, Priority 3: 78.00, Priority 4: 97.00, Priority 5: 524.00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percentages: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2.92%, Priority 1: 12.65%, Priority 2: 22.57%, Priority 3: 6.9%, Priority 4: 8.58%, Priority 5: 46.37%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16.15, Lowest: 12.13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13.58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108.00, Lowest: 73.00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92.33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1,311.19, Lowest: 1,056.32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1,242.66</a:t>
            </a:r>
          </a:p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1.98 % and the percentage change between the last 2 months: -1.6%.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2.07 % and the percentage change between the last 2 months: 2.5%.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3.26, Lowest: 2.95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3.14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175.00, Lowest: 137.00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166.83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554.23, Lowest: 440.35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525.40</a:t>
            </a:r>
          </a:p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2.44 % and the percentage change between the last 2 months: -8.31%.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2.27 % and the percentage change between the last 2 months: 9.5%.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1.47, Lowest: 0.46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0.81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151.00, Lowest: 8.00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118.33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120.40, Lowest: 12.97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82.33</a:t>
            </a:r>
          </a:p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2.61 % and the percentage change between the last 2 months: 12.34%.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2.34 % and the percentage change between the last 2 months: -7.09%.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2.08, Lowest: 1.22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1.58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160.00, Lowest: 94.00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136.00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305.39, Lowest: 144.32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217.14</a:t>
            </a:r>
          </a:p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2.34 % and the percentage change between the last 2 months: -4.29%.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2.38 % and the percentage change between the last 2 months: -12.52%.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8" name="Picture 7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73.43, Priority 1: 1,299.33, Priority 2: 554.23, Priority 3: 120.40, Priority 4: 174.43, Priority 5: 107.77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percentages: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3.15%, Priority 1: 55.77%, Priority 2: 23.79%, Priority 3: 5.17%, Priority 4: 7.49%, Priority 5: 4.63%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5.40, Lowest: 4.42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4.88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1,161.00, Lowest: 687.00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983.67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5,752.47, Lowest: 3,081.52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4,820.35</a:t>
            </a:r>
          </a:p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8" name="Picture 7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41.00, Priority 1: 106.00, Priority 2: 175.00, Priority 3: 142.00, Priority 4: 116.00, Priority 5: 340.00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percentages: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4.46%, Priority 1: 11.52%, Priority 2: 19.02%, Priority 3: 15.43%, Priority 4: 12.61%, Priority 5: 36.96%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2.59 % and the percentage change between the last 2 months: -5.8%.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2.63 % and the percentage change between the last 2 months: -2.48%.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4.26, Lowest: 0.87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2.78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238.00, Lowest: 166.00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186.67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736.97, Lowest: 167.23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512.73</a:t>
            </a:r>
          </a:p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2.53 % and the percentage change between the last 2 months: -0.9%.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2.49 % and the percentage change between the last 2 months: 2.52%.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2.91, Lowest: 2.04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2.36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781.00, Lowest: 640.00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703.50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2,270.68, Lowest: 1,463.10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1,666.22</a:t>
            </a:r>
          </a:p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2.94 % and the percentage change between the last 2 months: 9.83%.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3.07 % and the percentage change between the last 2 months: 10.36%.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8" name="Picture 7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892.67, Priority 1: 9,752.43, Priority 2: 5,752.47, Priority 3: 736.97, Priority 4: 1,463.10, Priority 5: 643.93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percentages: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4.64%, Priority 1: 50.68%, Priority 2: 29.9%, Priority 3: 3.83%, Priority 4: 7.6%, Priority 5: 3.35%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